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E46D49-8AB9-4665-AAAB-B96328C0B912}" type="datetimeFigureOut">
              <a:rPr lang="en-US" smtClean="0"/>
              <a:t>11/21/2013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C8638B-B8FE-4D3A-9D0D-C85371565A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894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8638B-B8FE-4D3A-9D0D-C85371565A3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757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D401CE4F-1B63-49C8-B917-DA57D13063E0}" type="datetimeFigureOut">
              <a:rPr lang="en-US" smtClean="0"/>
              <a:t>11/21/2013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353B8FD7-8676-45CA-8468-B8EF6F62CD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D401CE4F-1B63-49C8-B917-DA57D13063E0}" type="datetimeFigureOut">
              <a:rPr lang="en-US" smtClean="0"/>
              <a:t>11/21/2013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353B8FD7-8676-45CA-8468-B8EF6F62CD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D401CE4F-1B63-49C8-B917-DA57D13063E0}" type="datetimeFigureOut">
              <a:rPr lang="en-US" smtClean="0"/>
              <a:t>11/21/2013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53B8FD7-8676-45CA-8468-B8EF6F62CD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D401CE4F-1B63-49C8-B917-DA57D13063E0}" type="datetimeFigureOut">
              <a:rPr lang="en-US" smtClean="0"/>
              <a:t>11/21/2013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353B8FD7-8676-45CA-8468-B8EF6F62CD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D401CE4F-1B63-49C8-B917-DA57D13063E0}" type="datetimeFigureOut">
              <a:rPr lang="en-US" smtClean="0"/>
              <a:t>11/21/2013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353B8FD7-8676-45CA-8468-B8EF6F62CD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D401CE4F-1B63-49C8-B917-DA57D13063E0}" type="datetimeFigureOut">
              <a:rPr lang="en-US" smtClean="0"/>
              <a:t>11/21/2013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353B8FD7-8676-45CA-8468-B8EF6F62CD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D401CE4F-1B63-49C8-B917-DA57D13063E0}" type="datetimeFigureOut">
              <a:rPr lang="en-US" smtClean="0"/>
              <a:t>11/21/2013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53B8FD7-8676-45CA-8468-B8EF6F62CD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D401CE4F-1B63-49C8-B917-DA57D13063E0}" type="datetimeFigureOut">
              <a:rPr lang="en-US" smtClean="0"/>
              <a:t>11/21/2013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353B8FD7-8676-45CA-8468-B8EF6F62CD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D401CE4F-1B63-49C8-B917-DA57D13063E0}" type="datetimeFigureOut">
              <a:rPr lang="en-US" smtClean="0"/>
              <a:t>11/21/2013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353B8FD7-8676-45CA-8468-B8EF6F62CD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D401CE4F-1B63-49C8-B917-DA57D13063E0}" type="datetimeFigureOut">
              <a:rPr lang="en-US" smtClean="0"/>
              <a:t>11/21/2013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53B8FD7-8676-45CA-8468-B8EF6F62CD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D401CE4F-1B63-49C8-B917-DA57D13063E0}" type="datetimeFigureOut">
              <a:rPr lang="en-US" smtClean="0"/>
              <a:t>11/21/2013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353B8FD7-8676-45CA-8468-B8EF6F62CD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D401CE4F-1B63-49C8-B917-DA57D13063E0}" type="datetimeFigureOut">
              <a:rPr lang="en-US" smtClean="0"/>
              <a:t>11/21/2013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B8FD7-8676-45CA-8468-B8EF6F62CDA1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776928">
            <a:off x="604754" y="3460750"/>
            <a:ext cx="5985159" cy="160610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Kent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State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Protests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Jeremiah Golston &amp; Anita Davies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07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Of Civil </a:t>
            </a:r>
            <a:r>
              <a:rPr lang="en-US" dirty="0"/>
              <a:t>D</a:t>
            </a:r>
            <a:r>
              <a:rPr lang="en-US" dirty="0" smtClean="0"/>
              <a:t>isobedience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Its an example of civil disobedience, because the people did what they believed was right and did not follow by the law.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344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0000">
              <a:schemeClr val="bg2">
                <a:tint val="94000"/>
                <a:satMod val="140000"/>
                <a:lumMod val="120000"/>
              </a:schemeClr>
            </a:gs>
            <a:gs pos="100000">
              <a:schemeClr val="bg2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n-US" sz="1800" dirty="0" smtClean="0">
              <a:latin typeface="+mj-lt"/>
            </a:endParaRPr>
          </a:p>
          <a:p>
            <a:pPr marL="0" indent="0">
              <a:buNone/>
            </a:pPr>
            <a:endParaRPr lang="en-US" sz="1800" dirty="0">
              <a:latin typeface="+mj-lt"/>
            </a:endParaRPr>
          </a:p>
          <a:p>
            <a:r>
              <a:rPr lang="en-US" sz="1800" dirty="0">
                <a:latin typeface="+mj-lt"/>
              </a:rPr>
              <a:t>  April 30, 1970 - President Nixon announces    that the US will enter Cambodia</a:t>
            </a:r>
            <a:r>
              <a:rPr lang="en-US" sz="1800" dirty="0" smtClean="0">
                <a:latin typeface="+mj-lt"/>
              </a:rPr>
              <a:t>.</a:t>
            </a:r>
            <a:endParaRPr lang="en-US" sz="1800" dirty="0" smtClean="0">
              <a:latin typeface="+mj-lt"/>
            </a:endParaRPr>
          </a:p>
          <a:p>
            <a:r>
              <a:rPr lang="en-US" sz="1600" dirty="0" smtClean="0">
                <a:latin typeface="+mj-lt"/>
              </a:rPr>
              <a:t>May </a:t>
            </a:r>
            <a:r>
              <a:rPr lang="en-US" sz="1600" dirty="0">
                <a:latin typeface="+mj-lt"/>
              </a:rPr>
              <a:t>1, 1970 - Massive war protests occur nationwide. After a protest at Kent State, the city of Kent erupts into riots</a:t>
            </a:r>
            <a:r>
              <a:rPr lang="en-US" sz="1600" dirty="0" smtClean="0">
                <a:latin typeface="+mj-lt"/>
              </a:rPr>
              <a:t>.</a:t>
            </a:r>
            <a:endParaRPr lang="en-US" sz="1600" dirty="0" smtClean="0">
              <a:latin typeface="+mj-lt"/>
            </a:endParaRPr>
          </a:p>
          <a:p>
            <a:r>
              <a:rPr lang="en-US" sz="1600" dirty="0" smtClean="0">
                <a:latin typeface="+mj-lt"/>
              </a:rPr>
              <a:t>May </a:t>
            </a:r>
            <a:r>
              <a:rPr lang="en-US" sz="1600" dirty="0">
                <a:latin typeface="+mj-lt"/>
              </a:rPr>
              <a:t>2, 1970 - Ohio National Guard appear to keep order in the city. When they arrive at the Kent State campus the ROTC building is burning down. </a:t>
            </a:r>
            <a:endParaRPr lang="en-US" sz="1600" dirty="0" smtClean="0">
              <a:latin typeface="+mj-lt"/>
            </a:endParaRPr>
          </a:p>
          <a:p>
            <a:r>
              <a:rPr lang="en-US" sz="1600" dirty="0" smtClean="0">
                <a:latin typeface="+mj-lt"/>
              </a:rPr>
              <a:t>May 3, 1970 - </a:t>
            </a:r>
            <a:r>
              <a:rPr lang="en-US" sz="1600" dirty="0">
                <a:latin typeface="+mj-lt"/>
              </a:rPr>
              <a:t>More protests occur on campus. National Guard force students to their dorms and enforce a curfew. Some minor injuries occur</a:t>
            </a:r>
            <a:r>
              <a:rPr lang="en-US" sz="1600" dirty="0" smtClean="0">
                <a:latin typeface="+mj-lt"/>
              </a:rPr>
              <a:t>.</a:t>
            </a:r>
            <a:endParaRPr lang="en-US" sz="1600" dirty="0" smtClean="0">
              <a:latin typeface="+mj-lt"/>
            </a:endParaRPr>
          </a:p>
          <a:p>
            <a:r>
              <a:rPr lang="en-US" sz="1600" dirty="0" smtClean="0">
                <a:latin typeface="+mj-lt"/>
              </a:rPr>
              <a:t>May 3, 1970 - Student </a:t>
            </a:r>
            <a:r>
              <a:rPr lang="en-US" sz="1600" dirty="0">
                <a:latin typeface="+mj-lt"/>
              </a:rPr>
              <a:t>protesters attempt to prevent the fire department from putting out the fire.</a:t>
            </a:r>
          </a:p>
        </p:txBody>
      </p:sp>
    </p:spTree>
    <p:extLst>
      <p:ext uri="{BB962C8B-B14F-4D97-AF65-F5344CB8AC3E}">
        <p14:creationId xmlns:p14="http://schemas.microsoft.com/office/powerpoint/2010/main" val="1135095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During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May 4, 1970 -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Another major protest is planned on campus. The National Guard attempt to disperse the students. In the 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chaos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, a number of soldiers open fire on students. Four students are killed and nine more are injured.</a:t>
            </a:r>
            <a:br>
              <a:rPr lang="en-US" dirty="0">
                <a:solidFill>
                  <a:srgbClr val="FF0000"/>
                </a:solidFill>
                <a:latin typeface="+mj-lt"/>
              </a:rPr>
            </a:br>
            <a:endParaRPr lang="en-US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85889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After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May 5, 1970 - 3 </a:t>
            </a:r>
            <a:r>
              <a:rPr lang="en-US" dirty="0">
                <a:solidFill>
                  <a:schemeClr val="bg1"/>
                </a:solidFill>
                <a:effectLst/>
              </a:rPr>
              <a:t>People died in the hospital, and a guardsmen was </a:t>
            </a:r>
            <a:r>
              <a:rPr lang="en-US" dirty="0" smtClean="0">
                <a:solidFill>
                  <a:schemeClr val="bg1"/>
                </a:solidFill>
                <a:effectLst/>
              </a:rPr>
              <a:t>admitted. President </a:t>
            </a:r>
            <a:r>
              <a:rPr lang="en-US" dirty="0">
                <a:solidFill>
                  <a:schemeClr val="bg1"/>
                </a:solidFill>
                <a:effectLst/>
              </a:rPr>
              <a:t>Robert White had announced on May 4 the University was closed. Students were sent home on May 4. White announces that the University will stay closed through the spring quarter, </a:t>
            </a:r>
            <a:r>
              <a:rPr lang="en-US" dirty="0" smtClean="0">
                <a:solidFill>
                  <a:schemeClr val="bg1"/>
                </a:solidFill>
                <a:effectLst/>
              </a:rPr>
              <a:t>and start back on June 13.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94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Perceived Injustice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The students protested to let President Nixon know that the expansion of the Vietnam War into Cambodia was the wrong move. Students felt that it would make a mockery of his promises at the end of the war. It would also violate Nixon’s neutrality against Cambodia.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42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 Taken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effectLst/>
              </a:rPr>
              <a:t>The protest quicken </a:t>
            </a:r>
            <a:r>
              <a:rPr lang="en-US" dirty="0">
                <a:effectLst/>
              </a:rPr>
              <a:t>the withdrawal of American troops from Vietnam, </a:t>
            </a:r>
            <a:r>
              <a:rPr lang="en-US" dirty="0" smtClean="0">
                <a:effectLst/>
              </a:rPr>
              <a:t>to stop any type of expansion </a:t>
            </a:r>
            <a:r>
              <a:rPr lang="en-US" dirty="0">
                <a:effectLst/>
              </a:rPr>
              <a:t>or </a:t>
            </a:r>
            <a:r>
              <a:rPr lang="en-US" dirty="0" smtClean="0">
                <a:effectLst/>
              </a:rPr>
              <a:t>lengthening </a:t>
            </a:r>
            <a:r>
              <a:rPr lang="en-US" dirty="0">
                <a:effectLst/>
              </a:rPr>
              <a:t>of the Vietnam War.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Many </a:t>
            </a:r>
            <a:r>
              <a:rPr lang="en-US" dirty="0">
                <a:effectLst/>
              </a:rPr>
              <a:t>colleges and universities across the United States cancelled classes and actually closed their doors for the remainder of the academic year in fear of violent protests erupting on their campuses.</a:t>
            </a:r>
            <a:endParaRPr lang="en-US" dirty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884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 or Failure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protest was a success. The Government took the soldiers</a:t>
            </a:r>
            <a:r>
              <a:rPr lang="en-US" dirty="0" smtClean="0"/>
              <a:t> out of Vietnam shortly after. </a:t>
            </a:r>
            <a:r>
              <a:rPr lang="en-US" dirty="0">
                <a:effectLst/>
              </a:rPr>
              <a:t>In all, 58,282 American soldiers lost their lives and another 303,644 Americans were wounded.</a:t>
            </a:r>
          </a:p>
          <a:p>
            <a:r>
              <a:rPr lang="en-US" dirty="0" smtClean="0"/>
              <a:t>The war continued in south Vietnam but the U S gave no assistance.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94627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Thoreau stated individuals should go against the government and not live by their laws. He also made the claim the government would not listen unless someone dies. The </a:t>
            </a:r>
            <a:r>
              <a:rPr lang="en-US" dirty="0" err="1" smtClean="0"/>
              <a:t>kent</a:t>
            </a:r>
            <a:r>
              <a:rPr lang="en-US" dirty="0" smtClean="0"/>
              <a:t> state protest was the prime example of Thoreau’s concept. The government did not take action until 4 students was killed and they lost soldiers.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087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Contrast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was no contrast, because they followed Thoreau’s exact same statements in the civil disobedience.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603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TC101859865[[fn=Kilter]]</Template>
  <TotalTime>157</TotalTime>
  <Words>499</Words>
  <Application>Microsoft Office PowerPoint</Application>
  <PresentationFormat>On-screen Show (4:3)</PresentationFormat>
  <Paragraphs>29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Kilter</vt:lpstr>
      <vt:lpstr>Kent State Protests</vt:lpstr>
      <vt:lpstr>Before</vt:lpstr>
      <vt:lpstr>During</vt:lpstr>
      <vt:lpstr>After</vt:lpstr>
      <vt:lpstr>Perceived Injustice</vt:lpstr>
      <vt:lpstr>Actions Taken</vt:lpstr>
      <vt:lpstr>Success or Failure</vt:lpstr>
      <vt:lpstr>Compare</vt:lpstr>
      <vt:lpstr>Contrast</vt:lpstr>
      <vt:lpstr>Example Of Civil Disobedience</vt:lpstr>
    </vt:vector>
  </TitlesOfParts>
  <Company>FCSS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Kent State Protests</dc:title>
  <dc:creator>Windows User</dc:creator>
  <cp:lastModifiedBy>Windows User</cp:lastModifiedBy>
  <cp:revision>14</cp:revision>
  <dcterms:created xsi:type="dcterms:W3CDTF">2013-11-19T14:04:45Z</dcterms:created>
  <dcterms:modified xsi:type="dcterms:W3CDTF">2013-11-21T15:22:22Z</dcterms:modified>
</cp:coreProperties>
</file>